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12" r:id="rId4"/>
  </p:sldMasterIdLst>
  <p:sldIdLst>
    <p:sldId id="257" r:id="rId5"/>
    <p:sldId id="261" r:id="rId6"/>
    <p:sldId id="259" r:id="rId7"/>
    <p:sldId id="279" r:id="rId8"/>
    <p:sldId id="283" r:id="rId9"/>
    <p:sldId id="284" r:id="rId10"/>
    <p:sldId id="277" r:id="rId11"/>
    <p:sldId id="280" r:id="rId12"/>
    <p:sldId id="281" r:id="rId13"/>
    <p:sldId id="282" r:id="rId14"/>
    <p:sldId id="278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22" autoAdjust="0"/>
    <p:restoredTop sz="94580"/>
  </p:normalViewPr>
  <p:slideViewPr>
    <p:cSldViewPr snapToGrid="0" snapToObjects="1">
      <p:cViewPr varScale="1">
        <p:scale>
          <a:sx n="72" d="100"/>
          <a:sy n="72" d="100"/>
        </p:scale>
        <p:origin x="30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diagrams/_rels/data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svg"/><Relationship Id="rId1" Type="http://schemas.openxmlformats.org/officeDocument/2006/relationships/image" Target="../media/image4.png"/></Relationships>
</file>

<file path=ppt/diagrams/_rels/drawing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svg"/><Relationship Id="rId1" Type="http://schemas.openxmlformats.org/officeDocument/2006/relationships/image" Target="../media/image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B62DEA7-9DCD-4B2E-9DC5-BE121C266AFD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accent1_2" csCatId="accent1" phldr="1"/>
      <dgm:spPr/>
      <dgm:t>
        <a:bodyPr/>
        <a:lstStyle/>
        <a:p>
          <a:endParaRPr lang="en-US"/>
        </a:p>
      </dgm:t>
    </dgm:pt>
    <dgm:pt modelId="{4D7D34C7-9466-4514-BF51-7396C17436B5}">
      <dgm:prSet custT="1"/>
      <dgm:spPr/>
      <dgm:t>
        <a:bodyPr anchor="ctr"/>
        <a:lstStyle/>
        <a:p>
          <a:pPr>
            <a:lnSpc>
              <a:spcPct val="100000"/>
            </a:lnSpc>
            <a:defRPr cap="all"/>
          </a:pPr>
          <a:r>
            <a:rPr lang="en-US" sz="3600" b="1" dirty="0"/>
            <a:t>Definition</a:t>
          </a:r>
        </a:p>
      </dgm:t>
    </dgm:pt>
    <dgm:pt modelId="{483498F9-A0C2-4668-85AB-D8E6E254F73B}" type="sibTrans" cxnId="{7EEBEB1B-497E-4365-84F9-FBB75D7759E5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37DD6CE0-C2AA-4EB6-9E7D-14AED2127C40}" type="parTrans" cxnId="{7EEBEB1B-497E-4365-84F9-FBB75D7759E5}">
      <dgm:prSet/>
      <dgm:spPr/>
      <dgm:t>
        <a:bodyPr/>
        <a:lstStyle/>
        <a:p>
          <a:endParaRPr lang="en-US"/>
        </a:p>
      </dgm:t>
    </dgm:pt>
    <dgm:pt modelId="{87B1B46A-CA1D-4445-8579-F40C78A1880B}" type="pres">
      <dgm:prSet presAssocID="{7B62DEA7-9DCD-4B2E-9DC5-BE121C266AFD}" presName="root" presStyleCnt="0">
        <dgm:presLayoutVars>
          <dgm:dir/>
          <dgm:resizeHandles val="exact"/>
        </dgm:presLayoutVars>
      </dgm:prSet>
      <dgm:spPr/>
    </dgm:pt>
    <dgm:pt modelId="{E765D845-767A-46E9-BD73-B0B0E82FE9B0}" type="pres">
      <dgm:prSet presAssocID="{4D7D34C7-9466-4514-BF51-7396C17436B5}" presName="compNode" presStyleCnt="0"/>
      <dgm:spPr/>
    </dgm:pt>
    <dgm:pt modelId="{F82A6E7C-4234-4816-9EB8-ED399009E25C}" type="pres">
      <dgm:prSet presAssocID="{4D7D34C7-9466-4514-BF51-7396C17436B5}" presName="iconBgRect" presStyleLbl="bgShp" presStyleIdx="0" presStyleCnt="1" custAng="5400000" custScaleX="154656" custScaleY="297749" custLinFactNeighborY="-71775"/>
      <dgm:spPr>
        <a:prstGeom prst="wedgeRectCallout">
          <a:avLst/>
        </a:prstGeom>
      </dgm:spPr>
    </dgm:pt>
    <dgm:pt modelId="{8BA5F9BB-3E28-4026-A392-7F4C0A3085E2}" type="pres">
      <dgm:prSet presAssocID="{4D7D34C7-9466-4514-BF51-7396C17436B5}" presName="iconRect" presStyleLbl="node1" presStyleIdx="0" presStyleCnt="1" custScaleX="458629" custScaleY="212217" custLinFactY="-37972" custLinFactNeighborY="-100000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ightbulb"/>
        </a:ext>
      </dgm:extLst>
    </dgm:pt>
    <dgm:pt modelId="{DC8182C7-C8E0-4DAE-B344-FE508B06E860}" type="pres">
      <dgm:prSet presAssocID="{4D7D34C7-9466-4514-BF51-7396C17436B5}" presName="spaceRect" presStyleCnt="0"/>
      <dgm:spPr/>
    </dgm:pt>
    <dgm:pt modelId="{529F61D3-444E-4541-AC4F-326FDA9BEAF3}" type="pres">
      <dgm:prSet presAssocID="{4D7D34C7-9466-4514-BF51-7396C17436B5}" presName="textRect" presStyleLbl="revTx" presStyleIdx="0" presStyleCnt="1" custScaleX="218673" custScaleY="116332">
        <dgm:presLayoutVars>
          <dgm:chMax val="1"/>
          <dgm:chPref val="1"/>
        </dgm:presLayoutVars>
      </dgm:prSet>
      <dgm:spPr/>
    </dgm:pt>
  </dgm:ptLst>
  <dgm:cxnLst>
    <dgm:cxn modelId="{3291A409-310C-49E0-B60C-5810294BA912}" type="presOf" srcId="{4D7D34C7-9466-4514-BF51-7396C17436B5}" destId="{529F61D3-444E-4541-AC4F-326FDA9BEAF3}" srcOrd="0" destOrd="0" presId="urn:microsoft.com/office/officeart/2018/5/layout/IconCircleLabelList"/>
    <dgm:cxn modelId="{7EEBEB1B-497E-4365-84F9-FBB75D7759E5}" srcId="{7B62DEA7-9DCD-4B2E-9DC5-BE121C266AFD}" destId="{4D7D34C7-9466-4514-BF51-7396C17436B5}" srcOrd="0" destOrd="0" parTransId="{37DD6CE0-C2AA-4EB6-9E7D-14AED2127C40}" sibTransId="{483498F9-A0C2-4668-85AB-D8E6E254F73B}"/>
    <dgm:cxn modelId="{AC1BF740-2232-46D7-BB38-FF7E3FE20B80}" type="presOf" srcId="{7B62DEA7-9DCD-4B2E-9DC5-BE121C266AFD}" destId="{87B1B46A-CA1D-4445-8579-F40C78A1880B}" srcOrd="0" destOrd="0" presId="urn:microsoft.com/office/officeart/2018/5/layout/IconCircleLabelList"/>
    <dgm:cxn modelId="{E6C40F1D-2862-4308-A1D0-F26906439CF8}" type="presParOf" srcId="{87B1B46A-CA1D-4445-8579-F40C78A1880B}" destId="{E765D845-767A-46E9-BD73-B0B0E82FE9B0}" srcOrd="0" destOrd="0" presId="urn:microsoft.com/office/officeart/2018/5/layout/IconCircleLabelList"/>
    <dgm:cxn modelId="{092E220E-067B-44BB-91FF-50E149F223BA}" type="presParOf" srcId="{E765D845-767A-46E9-BD73-B0B0E82FE9B0}" destId="{F82A6E7C-4234-4816-9EB8-ED399009E25C}" srcOrd="0" destOrd="0" presId="urn:microsoft.com/office/officeart/2018/5/layout/IconCircleLabelList"/>
    <dgm:cxn modelId="{102E7DF6-BE35-40DB-837C-F70C1653BD35}" type="presParOf" srcId="{E765D845-767A-46E9-BD73-B0B0E82FE9B0}" destId="{8BA5F9BB-3E28-4026-A392-7F4C0A3085E2}" srcOrd="1" destOrd="0" presId="urn:microsoft.com/office/officeart/2018/5/layout/IconCircleLabelList"/>
    <dgm:cxn modelId="{8747FCE9-BB25-4760-9D72-2A10D73A112E}" type="presParOf" srcId="{E765D845-767A-46E9-BD73-B0B0E82FE9B0}" destId="{DC8182C7-C8E0-4DAE-B344-FE508B06E860}" srcOrd="2" destOrd="0" presId="urn:microsoft.com/office/officeart/2018/5/layout/IconCircleLabelList"/>
    <dgm:cxn modelId="{88B40181-DEF3-4859-B808-A9075B358F74}" type="presParOf" srcId="{E765D845-767A-46E9-BD73-B0B0E82FE9B0}" destId="{529F61D3-444E-4541-AC4F-326FDA9BEAF3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B62DEA7-9DCD-4B2E-9DC5-BE121C266AFD}" type="doc">
      <dgm:prSet loTypeId="urn:microsoft.com/office/officeart/2008/layout/VerticalCurvedList" loCatId="list" qsTypeId="urn:microsoft.com/office/officeart/2005/8/quickstyle/simple1" qsCatId="simple" csTypeId="urn:microsoft.com/office/officeart/2018/5/colors/Iconchunking_neutralicon_accent1_2" csCatId="accent1" phldr="1"/>
      <dgm:spPr/>
      <dgm:t>
        <a:bodyPr/>
        <a:lstStyle/>
        <a:p>
          <a:endParaRPr lang="en-US"/>
        </a:p>
      </dgm:t>
    </dgm:pt>
    <dgm:pt modelId="{41CDB9B8-E81E-41E7-AE89-8F6EDFC88D92}">
      <dgm:prSet/>
      <dgm:spPr/>
      <dgm:t>
        <a:bodyPr anchor="ctr"/>
        <a:lstStyle/>
        <a:p>
          <a:pPr>
            <a:defRPr cap="all"/>
          </a:pPr>
          <a:r>
            <a:rPr lang="en-US" dirty="0">
              <a:solidFill>
                <a:schemeClr val="accent1"/>
              </a:solidFill>
            </a:rPr>
            <a:t>PROBLEM</a:t>
          </a:r>
        </a:p>
      </dgm:t>
    </dgm:pt>
    <dgm:pt modelId="{5D2FF527-BA77-40BE-9414-16FAE46386BB}" type="parTrans" cxnId="{21EB7847-13AE-4881-9090-909F31360F4E}">
      <dgm:prSet/>
      <dgm:spPr/>
      <dgm:t>
        <a:bodyPr/>
        <a:lstStyle/>
        <a:p>
          <a:endParaRPr lang="en-US" sz="1400"/>
        </a:p>
      </dgm:t>
    </dgm:pt>
    <dgm:pt modelId="{BA791450-8D1E-4A6F-B71D-2984D9E245C4}" type="sibTrans" cxnId="{21EB7847-13AE-4881-9090-909F31360F4E}">
      <dgm:prSet/>
      <dgm:spPr/>
      <dgm:t>
        <a:bodyPr/>
        <a:lstStyle/>
        <a:p>
          <a:endParaRPr lang="en-US"/>
        </a:p>
      </dgm:t>
    </dgm:pt>
    <dgm:pt modelId="{804947E5-9ACC-416F-B12C-5E8D1E342FFC}" type="pres">
      <dgm:prSet presAssocID="{7B62DEA7-9DCD-4B2E-9DC5-BE121C266AFD}" presName="Name0" presStyleCnt="0">
        <dgm:presLayoutVars>
          <dgm:chMax val="7"/>
          <dgm:chPref val="7"/>
          <dgm:dir/>
        </dgm:presLayoutVars>
      </dgm:prSet>
      <dgm:spPr/>
    </dgm:pt>
    <dgm:pt modelId="{587B5E1D-0E75-4F44-854F-4E2FC93D13B0}" type="pres">
      <dgm:prSet presAssocID="{7B62DEA7-9DCD-4B2E-9DC5-BE121C266AFD}" presName="Name1" presStyleCnt="0"/>
      <dgm:spPr/>
    </dgm:pt>
    <dgm:pt modelId="{D7EB821A-9A40-4975-B97C-FB06FBDEF0F0}" type="pres">
      <dgm:prSet presAssocID="{7B62DEA7-9DCD-4B2E-9DC5-BE121C266AFD}" presName="cycle" presStyleCnt="0"/>
      <dgm:spPr/>
    </dgm:pt>
    <dgm:pt modelId="{06FA2FF6-4E84-405E-A36A-F25BE5045074}" type="pres">
      <dgm:prSet presAssocID="{7B62DEA7-9DCD-4B2E-9DC5-BE121C266AFD}" presName="srcNode" presStyleLbl="node1" presStyleIdx="0" presStyleCnt="1"/>
      <dgm:spPr/>
    </dgm:pt>
    <dgm:pt modelId="{88C3B4D0-57A0-407B-87F2-AD9BD85D4DE7}" type="pres">
      <dgm:prSet presAssocID="{7B62DEA7-9DCD-4B2E-9DC5-BE121C266AFD}" presName="conn" presStyleLbl="parChTrans1D2" presStyleIdx="0" presStyleCnt="1"/>
      <dgm:spPr/>
    </dgm:pt>
    <dgm:pt modelId="{0C2817A7-AEAB-4CA5-83F7-47B02788855A}" type="pres">
      <dgm:prSet presAssocID="{7B62DEA7-9DCD-4B2E-9DC5-BE121C266AFD}" presName="extraNode" presStyleLbl="node1" presStyleIdx="0" presStyleCnt="1"/>
      <dgm:spPr/>
    </dgm:pt>
    <dgm:pt modelId="{2585EA8F-E3AC-4656-B2D3-4676B23D9E59}" type="pres">
      <dgm:prSet presAssocID="{7B62DEA7-9DCD-4B2E-9DC5-BE121C266AFD}" presName="dstNode" presStyleLbl="node1" presStyleIdx="0" presStyleCnt="1"/>
      <dgm:spPr/>
    </dgm:pt>
    <dgm:pt modelId="{F887C803-1A6D-4297-B616-77D883BCD07E}" type="pres">
      <dgm:prSet presAssocID="{41CDB9B8-E81E-41E7-AE89-8F6EDFC88D92}" presName="text_1" presStyleLbl="node1" presStyleIdx="0" presStyleCnt="1">
        <dgm:presLayoutVars>
          <dgm:bulletEnabled val="1"/>
        </dgm:presLayoutVars>
      </dgm:prSet>
      <dgm:spPr/>
    </dgm:pt>
    <dgm:pt modelId="{1E85D2C4-431B-4DD8-82F1-F3A35093AF7B}" type="pres">
      <dgm:prSet presAssocID="{41CDB9B8-E81E-41E7-AE89-8F6EDFC88D92}" presName="accent_1" presStyleCnt="0"/>
      <dgm:spPr/>
    </dgm:pt>
    <dgm:pt modelId="{055C0670-49B2-4EC8-A0F4-59006CD04165}" type="pres">
      <dgm:prSet presAssocID="{41CDB9B8-E81E-41E7-AE89-8F6EDFC88D92}" presName="accentRepeatNode" presStyleLbl="solidFgAcc1" presStyleIdx="0" presStyleCnt="1"/>
      <dgm:spPr/>
    </dgm:pt>
  </dgm:ptLst>
  <dgm:cxnLst>
    <dgm:cxn modelId="{7CF14734-92F4-4254-B7AE-56381B1967C0}" type="presOf" srcId="{7B62DEA7-9DCD-4B2E-9DC5-BE121C266AFD}" destId="{804947E5-9ACC-416F-B12C-5E8D1E342FFC}" srcOrd="0" destOrd="0" presId="urn:microsoft.com/office/officeart/2008/layout/VerticalCurvedList"/>
    <dgm:cxn modelId="{61598B42-5F61-49AA-9CC1-B6A61FFEB2A8}" type="presOf" srcId="{41CDB9B8-E81E-41E7-AE89-8F6EDFC88D92}" destId="{F887C803-1A6D-4297-B616-77D883BCD07E}" srcOrd="0" destOrd="0" presId="urn:microsoft.com/office/officeart/2008/layout/VerticalCurvedList"/>
    <dgm:cxn modelId="{21EB7847-13AE-4881-9090-909F31360F4E}" srcId="{7B62DEA7-9DCD-4B2E-9DC5-BE121C266AFD}" destId="{41CDB9B8-E81E-41E7-AE89-8F6EDFC88D92}" srcOrd="0" destOrd="0" parTransId="{5D2FF527-BA77-40BE-9414-16FAE46386BB}" sibTransId="{BA791450-8D1E-4A6F-B71D-2984D9E245C4}"/>
    <dgm:cxn modelId="{77E3A2CA-FDAB-4198-BD1F-AF71A4266E01}" type="presOf" srcId="{BA791450-8D1E-4A6F-B71D-2984D9E245C4}" destId="{88C3B4D0-57A0-407B-87F2-AD9BD85D4DE7}" srcOrd="0" destOrd="0" presId="urn:microsoft.com/office/officeart/2008/layout/VerticalCurvedList"/>
    <dgm:cxn modelId="{817E59CB-596C-453B-AE46-2F6713C39F08}" type="presParOf" srcId="{804947E5-9ACC-416F-B12C-5E8D1E342FFC}" destId="{587B5E1D-0E75-4F44-854F-4E2FC93D13B0}" srcOrd="0" destOrd="0" presId="urn:microsoft.com/office/officeart/2008/layout/VerticalCurvedList"/>
    <dgm:cxn modelId="{BB334608-C6A6-4D7A-95EC-0E8D4E9E3C3C}" type="presParOf" srcId="{587B5E1D-0E75-4F44-854F-4E2FC93D13B0}" destId="{D7EB821A-9A40-4975-B97C-FB06FBDEF0F0}" srcOrd="0" destOrd="0" presId="urn:microsoft.com/office/officeart/2008/layout/VerticalCurvedList"/>
    <dgm:cxn modelId="{10C283FD-5D6C-4C5B-B309-333030CB4C48}" type="presParOf" srcId="{D7EB821A-9A40-4975-B97C-FB06FBDEF0F0}" destId="{06FA2FF6-4E84-405E-A36A-F25BE5045074}" srcOrd="0" destOrd="0" presId="urn:microsoft.com/office/officeart/2008/layout/VerticalCurvedList"/>
    <dgm:cxn modelId="{9DEC52B7-AB0E-4E73-8D44-CD572A592FB2}" type="presParOf" srcId="{D7EB821A-9A40-4975-B97C-FB06FBDEF0F0}" destId="{88C3B4D0-57A0-407B-87F2-AD9BD85D4DE7}" srcOrd="1" destOrd="0" presId="urn:microsoft.com/office/officeart/2008/layout/VerticalCurvedList"/>
    <dgm:cxn modelId="{9AD49427-F91C-4926-B61A-DA2DB74C4F81}" type="presParOf" srcId="{D7EB821A-9A40-4975-B97C-FB06FBDEF0F0}" destId="{0C2817A7-AEAB-4CA5-83F7-47B02788855A}" srcOrd="2" destOrd="0" presId="urn:microsoft.com/office/officeart/2008/layout/VerticalCurvedList"/>
    <dgm:cxn modelId="{04CF49C1-329E-48B4-8AA6-E340552B441D}" type="presParOf" srcId="{D7EB821A-9A40-4975-B97C-FB06FBDEF0F0}" destId="{2585EA8F-E3AC-4656-B2D3-4676B23D9E59}" srcOrd="3" destOrd="0" presId="urn:microsoft.com/office/officeart/2008/layout/VerticalCurvedList"/>
    <dgm:cxn modelId="{ECE40D30-DC42-4EE5-AE37-154CF5CC0AAD}" type="presParOf" srcId="{587B5E1D-0E75-4F44-854F-4E2FC93D13B0}" destId="{F887C803-1A6D-4297-B616-77D883BCD07E}" srcOrd="1" destOrd="0" presId="urn:microsoft.com/office/officeart/2008/layout/VerticalCurvedList"/>
    <dgm:cxn modelId="{5399B471-6C67-496A-8526-D34DD5FAFA85}" type="presParOf" srcId="{587B5E1D-0E75-4F44-854F-4E2FC93D13B0}" destId="{1E85D2C4-431B-4DD8-82F1-F3A35093AF7B}" srcOrd="2" destOrd="0" presId="urn:microsoft.com/office/officeart/2008/layout/VerticalCurvedList"/>
    <dgm:cxn modelId="{1A631FAA-2ADD-4745-B3EA-B4497A1946FE}" type="presParOf" srcId="{1E85D2C4-431B-4DD8-82F1-F3A35093AF7B}" destId="{055C0670-49B2-4EC8-A0F4-59006CD04165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2A6E7C-4234-4816-9EB8-ED399009E25C}">
      <dsp:nvSpPr>
        <dsp:cNvPr id="0" name=""/>
        <dsp:cNvSpPr/>
      </dsp:nvSpPr>
      <dsp:spPr>
        <a:xfrm rot="5400000">
          <a:off x="1413345" y="-513235"/>
          <a:ext cx="1109418" cy="2135889"/>
        </a:xfrm>
        <a:prstGeom prst="wedgeRect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BA5F9BB-3E28-4026-A392-7F4C0A3085E2}">
      <dsp:nvSpPr>
        <dsp:cNvPr id="0" name=""/>
        <dsp:cNvSpPr/>
      </dsp:nvSpPr>
      <dsp:spPr>
        <a:xfrm>
          <a:off x="1024215" y="63398"/>
          <a:ext cx="1887679" cy="87346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9F61D3-444E-4541-AC4F-326FDA9BEAF3}">
      <dsp:nvSpPr>
        <dsp:cNvPr id="0" name=""/>
        <dsp:cNvSpPr/>
      </dsp:nvSpPr>
      <dsp:spPr>
        <a:xfrm>
          <a:off x="682283" y="1610510"/>
          <a:ext cx="2571543" cy="5643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3600" b="1" kern="1200" dirty="0"/>
            <a:t>Definition</a:t>
          </a:r>
        </a:p>
      </dsp:txBody>
      <dsp:txXfrm>
        <a:off x="682283" y="1610510"/>
        <a:ext cx="2571543" cy="56431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C3B4D0-57A0-407B-87F2-AD9BD85D4DE7}">
      <dsp:nvSpPr>
        <dsp:cNvPr id="0" name=""/>
        <dsp:cNvSpPr/>
      </dsp:nvSpPr>
      <dsp:spPr>
        <a:xfrm>
          <a:off x="-3785808" y="-630138"/>
          <a:ext cx="4892476" cy="4892476"/>
        </a:xfrm>
        <a:prstGeom prst="blockArc">
          <a:avLst>
            <a:gd name="adj1" fmla="val 18900000"/>
            <a:gd name="adj2" fmla="val 2700000"/>
            <a:gd name="adj3" fmla="val 441"/>
          </a:avLst>
        </a:pr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887C803-1A6D-4297-B616-77D883BCD07E}">
      <dsp:nvSpPr>
        <dsp:cNvPr id="0" name=""/>
        <dsp:cNvSpPr/>
      </dsp:nvSpPr>
      <dsp:spPr>
        <a:xfrm>
          <a:off x="1070177" y="959958"/>
          <a:ext cx="4153756" cy="1712283"/>
        </a:xfrm>
        <a:prstGeom prst="rect">
          <a:avLst/>
        </a:prstGeom>
        <a:solidFill>
          <a:schemeClr val="bg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1529" tIns="111760" rIns="111760" bIns="11176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4400" kern="1200" dirty="0">
              <a:solidFill>
                <a:schemeClr val="accent1"/>
              </a:solidFill>
            </a:rPr>
            <a:t>PROBLEM</a:t>
          </a:r>
        </a:p>
      </dsp:txBody>
      <dsp:txXfrm>
        <a:off x="1070177" y="959958"/>
        <a:ext cx="4153756" cy="1712283"/>
      </dsp:txXfrm>
    </dsp:sp>
    <dsp:sp modelId="{055C0670-49B2-4EC8-A0F4-59006CD04165}">
      <dsp:nvSpPr>
        <dsp:cNvPr id="0" name=""/>
        <dsp:cNvSpPr/>
      </dsp:nvSpPr>
      <dsp:spPr>
        <a:xfrm>
          <a:off x="0" y="745922"/>
          <a:ext cx="2140354" cy="214035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smtClean="0"/>
              <a:pPr/>
              <a:t>5/2/2024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64797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smtClean="0"/>
              <a:pPr/>
              <a:t>5/2/2024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38377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smtClean="0"/>
              <a:pPr/>
              <a:t>5/2/2024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67762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4567-0DE4-3F47-BF90-CB84690072F9}" type="datetimeFigureOut">
              <a:rPr lang="en-US" smtClean="0"/>
              <a:pPr/>
              <a:t>5/2/2024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79676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smtClean="0"/>
              <a:pPr/>
              <a:t>5/2/2024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36900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smtClean="0"/>
              <a:pPr/>
              <a:t>5/2/2024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5917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smtClean="0"/>
              <a:pPr/>
              <a:t>5/2/2024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97224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smtClean="0"/>
              <a:pPr/>
              <a:t>5/2/2024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62772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smtClean="0"/>
              <a:pPr/>
              <a:t>5/2/2024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67899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smtClean="0"/>
              <a:pPr/>
              <a:t>5/2/2024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04869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smtClean="0"/>
              <a:pPr/>
              <a:t>5/2/2024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07908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smtClean="0"/>
              <a:pPr/>
              <a:t>5/2/2024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99889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smtClean="0"/>
              <a:pPr/>
              <a:t>5/2/2024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17033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8C79C5D-2A6F-F04D-97DA-BEF2467B64E4}" type="datetimeFigureOut">
              <a:rPr lang="en-US" smtClean="0"/>
              <a:pPr/>
              <a:t>5/2/2024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37453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 smtClean="0"/>
              <a:pPr/>
              <a:t>5/2/2024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26859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  <p:sldLayoutId id="2147483726" r:id="rId1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chemeClr val="bg2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oup of coworkers collaborating around a table">
            <a:extLst>
              <a:ext uri="{FF2B5EF4-FFF2-40B4-BE49-F238E27FC236}">
                <a16:creationId xmlns:a16="http://schemas.microsoft.com/office/drawing/2014/main" id="{FB5DBD6C-E8A8-B349-AC85-61C44AAEA05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duotone>
              <a:prstClr val="black"/>
              <a:schemeClr val="tx2">
                <a:tint val="45000"/>
                <a:satMod val="400000"/>
              </a:schemeClr>
            </a:duotone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0456" y="414458"/>
            <a:ext cx="11531088" cy="60290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266081D-517B-5D43-A7B4-E67DDEDC0B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0001" y="4902200"/>
            <a:ext cx="10572000" cy="694862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US" sz="7200" b="1" dirty="0"/>
              <a:t>ABSTRACT FACTORY PATTERN</a:t>
            </a:r>
            <a:endParaRPr lang="en-US" sz="7200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9CA982C5-8822-5F41-B151-CBFC3278D9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98761" y="5498432"/>
            <a:ext cx="10571998" cy="530652"/>
          </a:xfrm>
        </p:spPr>
        <p:txBody>
          <a:bodyPr>
            <a:normAutofit/>
          </a:bodyPr>
          <a:lstStyle/>
          <a:p>
            <a:r>
              <a:rPr lang="en-US" sz="1800" b="1" kern="1200" dirty="0">
                <a:solidFill>
                  <a:srgbClr val="FEFEFE"/>
                </a:solidFill>
                <a:effectLst/>
                <a:latin typeface="Century Gothic" panose="020B0502020202020204" pitchFamily="34" charset="0"/>
                <a:ea typeface="+mj-ea"/>
                <a:cs typeface="+mj-cs"/>
              </a:rPr>
              <a:t>CREATIONAL PATTERN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9840227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1D3E8D8-E2E2-4567-905F-5841375BA0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7445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 6">
            <a:extLst>
              <a:ext uri="{FF2B5EF4-FFF2-40B4-BE49-F238E27FC236}">
                <a16:creationId xmlns:a16="http://schemas.microsoft.com/office/drawing/2014/main" id="{E5A10C92-5805-4C39-9BF6-507F3B9661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C2CC41E-4EEC-4D67-B433-E1CDC58798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1153"/>
            <a:ext cx="12192001" cy="6880304"/>
          </a:xfrm>
          <a:prstGeom prst="rect">
            <a:avLst/>
          </a:prstGeom>
          <a:solidFill>
            <a:schemeClr val="accent1">
              <a:alpha val="62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5DBD6C-E8A8-B349-AC85-61C44AAEA05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rcRect l="140" r="140"/>
          <a:stretch/>
        </p:blipFill>
        <p:spPr>
          <a:xfrm>
            <a:off x="-1" y="-1"/>
            <a:ext cx="12203151" cy="6858000"/>
          </a:xfrm>
          <a:prstGeom prst="rect">
            <a:avLst/>
          </a:prstGeom>
        </p:spPr>
      </p:pic>
      <p:sp>
        <p:nvSpPr>
          <p:cNvPr id="27" name="Freeform 22">
            <a:extLst>
              <a:ext uri="{FF2B5EF4-FFF2-40B4-BE49-F238E27FC236}">
                <a16:creationId xmlns:a16="http://schemas.microsoft.com/office/drawing/2014/main" id="{B114AB90-13F9-48EF-BFF7-7634459AAF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25094"/>
            <a:ext cx="12192000" cy="2332906"/>
          </a:xfrm>
          <a:custGeom>
            <a:avLst/>
            <a:gdLst>
              <a:gd name="connsiteX0" fmla="*/ 0 w 12192000"/>
              <a:gd name="connsiteY0" fmla="*/ 0 h 2332906"/>
              <a:gd name="connsiteX1" fmla="*/ 1996017 w 12192000"/>
              <a:gd name="connsiteY1" fmla="*/ 0 h 2332906"/>
              <a:gd name="connsiteX2" fmla="*/ 2377017 w 12192000"/>
              <a:gd name="connsiteY2" fmla="*/ 263783 h 2332906"/>
              <a:gd name="connsiteX3" fmla="*/ 2385484 w 12192000"/>
              <a:gd name="connsiteY3" fmla="*/ 266713 h 2332906"/>
              <a:gd name="connsiteX4" fmla="*/ 2398184 w 12192000"/>
              <a:gd name="connsiteY4" fmla="*/ 271110 h 2332906"/>
              <a:gd name="connsiteX5" fmla="*/ 2410883 w 12192000"/>
              <a:gd name="connsiteY5" fmla="*/ 275506 h 2332906"/>
              <a:gd name="connsiteX6" fmla="*/ 2421467 w 12192000"/>
              <a:gd name="connsiteY6" fmla="*/ 275506 h 2332906"/>
              <a:gd name="connsiteX7" fmla="*/ 2434167 w 12192000"/>
              <a:gd name="connsiteY7" fmla="*/ 275506 h 2332906"/>
              <a:gd name="connsiteX8" fmla="*/ 2444750 w 12192000"/>
              <a:gd name="connsiteY8" fmla="*/ 271110 h 2332906"/>
              <a:gd name="connsiteX9" fmla="*/ 2457450 w 12192000"/>
              <a:gd name="connsiteY9" fmla="*/ 266713 h 2332906"/>
              <a:gd name="connsiteX10" fmla="*/ 2465917 w 12192000"/>
              <a:gd name="connsiteY10" fmla="*/ 263783 h 2332906"/>
              <a:gd name="connsiteX11" fmla="*/ 2846917 w 12192000"/>
              <a:gd name="connsiteY11" fmla="*/ 0 h 2332906"/>
              <a:gd name="connsiteX12" fmla="*/ 12192000 w 12192000"/>
              <a:gd name="connsiteY12" fmla="*/ 0 h 2332906"/>
              <a:gd name="connsiteX13" fmla="*/ 12192000 w 12192000"/>
              <a:gd name="connsiteY13" fmla="*/ 2332906 h 2332906"/>
              <a:gd name="connsiteX14" fmla="*/ 0 w 12192000"/>
              <a:gd name="connsiteY14" fmla="*/ 2332906 h 2332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192000" h="2332906">
                <a:moveTo>
                  <a:pt x="0" y="0"/>
                </a:moveTo>
                <a:lnTo>
                  <a:pt x="1996017" y="0"/>
                </a:lnTo>
                <a:lnTo>
                  <a:pt x="2377017" y="263783"/>
                </a:lnTo>
                <a:lnTo>
                  <a:pt x="2385484" y="266713"/>
                </a:lnTo>
                <a:lnTo>
                  <a:pt x="2398184" y="271110"/>
                </a:lnTo>
                <a:lnTo>
                  <a:pt x="2410883" y="275506"/>
                </a:lnTo>
                <a:lnTo>
                  <a:pt x="2421467" y="275506"/>
                </a:lnTo>
                <a:lnTo>
                  <a:pt x="2434167" y="275506"/>
                </a:lnTo>
                <a:lnTo>
                  <a:pt x="2444750" y="271110"/>
                </a:lnTo>
                <a:lnTo>
                  <a:pt x="2457450" y="266713"/>
                </a:lnTo>
                <a:lnTo>
                  <a:pt x="2465917" y="263783"/>
                </a:lnTo>
                <a:lnTo>
                  <a:pt x="2846917" y="0"/>
                </a:lnTo>
                <a:lnTo>
                  <a:pt x="12192000" y="0"/>
                </a:lnTo>
                <a:lnTo>
                  <a:pt x="12192000" y="2332906"/>
                </a:lnTo>
                <a:lnTo>
                  <a:pt x="0" y="2332906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66081D-517B-5D43-A7B4-E67DDEDC0B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4902200"/>
            <a:ext cx="10572000" cy="69486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4000" dirty="0"/>
              <a:t>THE CODE DEMO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219505-9D7D-47EE-B8DA-D2301EBFA3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0001" y="5594110"/>
            <a:ext cx="10572000" cy="434974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dirty="0"/>
              <a:t>IS UP NEXT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A4503A6-A19F-4732-AF6C-394FD47C91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1613" y="4616814"/>
            <a:ext cx="3024816" cy="2149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8317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0DD28AB-D394-1140-A4F3-F7FC038AA57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</a:blip>
          <a:srcRect/>
          <a:stretch/>
        </p:blipFill>
        <p:spPr>
          <a:xfrm>
            <a:off x="20" y="0"/>
            <a:ext cx="12191980" cy="659025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F6D5E8-15CF-4755-910B-1B5A1E777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33916"/>
            <a:ext cx="6483344" cy="5857861"/>
          </a:xfrm>
        </p:spPr>
        <p:txBody>
          <a:bodyPr>
            <a:normAutofit fontScale="90000"/>
          </a:bodyPr>
          <a:lstStyle/>
          <a:p>
            <a:pPr algn="ctr"/>
            <a:r>
              <a:rPr lang="en-GB" b="1" dirty="0"/>
              <a:t>Factory</a:t>
            </a:r>
            <a:r>
              <a:rPr lang="en-GB" dirty="0"/>
              <a:t> is an ambiguous term that stands for a function, method or class that supposed to be producing something. Most commonly, factories produce objects. But they may also produce files, records in databases, etc.</a:t>
            </a:r>
            <a:endParaRPr lang="en-US" dirty="0"/>
          </a:p>
        </p:txBody>
      </p:sp>
      <p:graphicFrame>
        <p:nvGraphicFramePr>
          <p:cNvPr id="10" name="Content Placeholder 2" descr="Icon SmartArt">
            <a:extLst>
              <a:ext uri="{FF2B5EF4-FFF2-40B4-BE49-F238E27FC236}">
                <a16:creationId xmlns:a16="http://schemas.microsoft.com/office/drawing/2014/main" id="{C1CB8C9B-BB0F-AD4A-8ACF-2331155C35D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67939542"/>
              </p:ext>
            </p:extLst>
          </p:nvPr>
        </p:nvGraphicFramePr>
        <p:xfrm>
          <a:off x="7939058" y="2252726"/>
          <a:ext cx="3936110" cy="21748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1804693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0344C5B-468D-40BA-8562-BB2A6E4238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23">
            <a:extLst>
              <a:ext uri="{FF2B5EF4-FFF2-40B4-BE49-F238E27FC236}">
                <a16:creationId xmlns:a16="http://schemas.microsoft.com/office/drawing/2014/main" id="{ECAA8197-DF89-4B95-92DB-575C8AFFAC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 flipH="1">
            <a:off x="7554995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2">
              <a:duotone>
                <a:schemeClr val="accent1">
                  <a:tint val="98000"/>
                  <a:lumMod val="102000"/>
                </a:schemeClr>
                <a:schemeClr val="accent1">
                  <a:shade val="98000"/>
                  <a:lumMod val="98000"/>
                </a:schemeClr>
              </a:duotone>
            </a:blip>
            <a:tile tx="0" ty="0" sx="100000" sy="100000" flip="none" algn="tl"/>
          </a:blipFill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3F6C66-D6D7-4A72-9928-967AEA400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5018" y="1322902"/>
            <a:ext cx="3269463" cy="1853436"/>
          </a:xfrm>
        </p:spPr>
        <p:txBody>
          <a:bodyPr anchor="t">
            <a:normAutofit/>
          </a:bodyPr>
          <a:lstStyle/>
          <a:p>
            <a:r>
              <a:rPr lang="en-US" sz="5400" dirty="0"/>
              <a:t>Abstract Factory 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10FA22-91AA-420A-BFEB-7AF126432D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7554995" cy="6857999"/>
          </a:xfrm>
        </p:spPr>
        <p:txBody>
          <a:bodyPr>
            <a:normAutofit/>
          </a:bodyPr>
          <a:lstStyle/>
          <a:p>
            <a:pPr algn="ctr"/>
            <a:r>
              <a:rPr lang="en-GB" sz="3600" dirty="0"/>
              <a:t>The </a:t>
            </a:r>
            <a:r>
              <a:rPr lang="en-GB" sz="3600" b="1" dirty="0"/>
              <a:t>Abstract Factory</a:t>
            </a:r>
            <a:r>
              <a:rPr lang="en-GB" sz="3600" dirty="0"/>
              <a:t>  is a creational design pattern that allows producing families of related or dependent objects without specifying their concrete classes.</a:t>
            </a:r>
          </a:p>
        </p:txBody>
      </p:sp>
    </p:spTree>
    <p:extLst>
      <p:ext uri="{BB962C8B-B14F-4D97-AF65-F5344CB8AC3E}">
        <p14:creationId xmlns:p14="http://schemas.microsoft.com/office/powerpoint/2010/main" val="1993708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0344C5B-468D-40BA-8562-BB2A6E4238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23">
            <a:extLst>
              <a:ext uri="{FF2B5EF4-FFF2-40B4-BE49-F238E27FC236}">
                <a16:creationId xmlns:a16="http://schemas.microsoft.com/office/drawing/2014/main" id="{ECAA8197-DF89-4B95-92DB-575C8AFFAC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 flipH="1">
            <a:off x="7554995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2">
              <a:duotone>
                <a:schemeClr val="accent1">
                  <a:tint val="98000"/>
                  <a:lumMod val="102000"/>
                </a:schemeClr>
                <a:schemeClr val="accent1">
                  <a:shade val="98000"/>
                  <a:lumMod val="98000"/>
                </a:schemeClr>
              </a:duotone>
            </a:blip>
            <a:tile tx="0" ty="0" sx="100000" sy="100000" flip="none" algn="tl"/>
          </a:blipFill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3F6C66-D6D7-4A72-9928-967AEA400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5018" y="1322902"/>
            <a:ext cx="3269463" cy="1853436"/>
          </a:xfrm>
        </p:spPr>
        <p:txBody>
          <a:bodyPr anchor="t">
            <a:normAutofit/>
          </a:bodyPr>
          <a:lstStyle/>
          <a:p>
            <a:r>
              <a:rPr lang="en-US" sz="5400" dirty="0"/>
              <a:t>Abstract Factory 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10FA22-91AA-420A-BFEB-7AF126432D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7554995" cy="6857999"/>
          </a:xfrm>
        </p:spPr>
        <p:txBody>
          <a:bodyPr>
            <a:normAutofit/>
          </a:bodyPr>
          <a:lstStyle/>
          <a:p>
            <a:pPr algn="ctr"/>
            <a:r>
              <a:rPr lang="en-GB" sz="3600" dirty="0"/>
              <a:t>to provide an interface for creating families of related objects, without specifying concrete classes. </a:t>
            </a:r>
          </a:p>
        </p:txBody>
      </p:sp>
    </p:spTree>
    <p:extLst>
      <p:ext uri="{BB962C8B-B14F-4D97-AF65-F5344CB8AC3E}">
        <p14:creationId xmlns:p14="http://schemas.microsoft.com/office/powerpoint/2010/main" val="26573186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C8649-13F4-4A93-A510-2BC79B5203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A073788-047E-414F-95C4-663E2FBB32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630"/>
            <a:ext cx="12192000" cy="6859686"/>
          </a:xfrm>
        </p:spPr>
      </p:pic>
    </p:spTree>
    <p:extLst>
      <p:ext uri="{BB962C8B-B14F-4D97-AF65-F5344CB8AC3E}">
        <p14:creationId xmlns:p14="http://schemas.microsoft.com/office/powerpoint/2010/main" val="40423181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5111A7-5701-4E43-A77C-56ECEDB760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2DA8918-DD29-48BB-97EA-C0A4E1A93B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4184" y="-8878"/>
            <a:ext cx="12206184" cy="6853613"/>
          </a:xfrm>
        </p:spPr>
      </p:pic>
    </p:spTree>
    <p:extLst>
      <p:ext uri="{BB962C8B-B14F-4D97-AF65-F5344CB8AC3E}">
        <p14:creationId xmlns:p14="http://schemas.microsoft.com/office/powerpoint/2010/main" val="40209534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Buildings in a downtown area">
            <a:extLst>
              <a:ext uri="{FF2B5EF4-FFF2-40B4-BE49-F238E27FC236}">
                <a16:creationId xmlns:a16="http://schemas.microsoft.com/office/drawing/2014/main" id="{E6409136-4F48-5248-8F4D-72F32D4315B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1"/>
            <a:ext cx="12191980" cy="68579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F6D5E8-15CF-4755-910B-1B5A1E77735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040438" y="447675"/>
            <a:ext cx="6151562" cy="155892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dirty="0"/>
              <a:t>Our Agency Locations</a:t>
            </a:r>
          </a:p>
        </p:txBody>
      </p:sp>
      <p:graphicFrame>
        <p:nvGraphicFramePr>
          <p:cNvPr id="11" name="Content Placeholder 2" descr="Icon SmartArt">
            <a:extLst>
              <a:ext uri="{FF2B5EF4-FFF2-40B4-BE49-F238E27FC236}">
                <a16:creationId xmlns:a16="http://schemas.microsoft.com/office/drawing/2014/main" id="{E3ED3676-AF55-5243-80AF-E4C3CB787FA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52569243"/>
              </p:ext>
            </p:extLst>
          </p:nvPr>
        </p:nvGraphicFramePr>
        <p:xfrm>
          <a:off x="6519333" y="2413000"/>
          <a:ext cx="5223934" cy="3632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A9A65EA5-F6FE-4D17-A084-512A8949F89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0" y="0"/>
            <a:ext cx="12191700" cy="685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5580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BFA5941-2B45-4638-911C-EAD4E7468D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1837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61545E-6E8E-42D6-A3E2-6B5FE53FAD2A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CBFB28-3B0A-4965-A84F-CD45E87501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82592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F03B5E"/>
      </a:accent1>
      <a:accent2>
        <a:srgbClr val="DC6FEC"/>
      </a:accent2>
      <a:accent3>
        <a:srgbClr val="60B1F2"/>
      </a:accent3>
      <a:accent4>
        <a:srgbClr val="6AD5BB"/>
      </a:accent4>
      <a:accent5>
        <a:srgbClr val="E8AB4E"/>
      </a:accent5>
      <a:accent6>
        <a:srgbClr val="F56447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93813dd7ca6ad654711aa0ab317e03a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f11dc0ce689dd3925e84e4e35398c6e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E1812AF-5C4C-4B75-9015-C90088D3D4B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E15C130-17B0-43C9-B99C-584294C40B51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BF0B771C-53D0-4C6A-8C2A-F95E45907FF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Agency design</Template>
  <TotalTime>9668</TotalTime>
  <Words>100</Words>
  <Application>Microsoft Office PowerPoint</Application>
  <PresentationFormat>Widescreen</PresentationFormat>
  <Paragraphs>12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Century Gothic</vt:lpstr>
      <vt:lpstr>Wingdings 2</vt:lpstr>
      <vt:lpstr>Quotable</vt:lpstr>
      <vt:lpstr>ABSTRACT FACTORY PATTERN</vt:lpstr>
      <vt:lpstr>Factory is an ambiguous term that stands for a function, method or class that supposed to be producing something. Most commonly, factories produce objects. But they may also produce files, records in databases, etc.</vt:lpstr>
      <vt:lpstr>Abstract Factory  </vt:lpstr>
      <vt:lpstr>Abstract Factory  </vt:lpstr>
      <vt:lpstr>PowerPoint Presentation</vt:lpstr>
      <vt:lpstr>PowerPoint Presentation</vt:lpstr>
      <vt:lpstr>Our Agency Locations</vt:lpstr>
      <vt:lpstr>PowerPoint Presentation</vt:lpstr>
      <vt:lpstr>PowerPoint Presentation</vt:lpstr>
      <vt:lpstr>PowerPoint Presentation</vt:lpstr>
      <vt:lpstr>THE CODE DEMO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CREATIONAL PATTERN</dc:title>
  <dc:creator>Sammy HM</dc:creator>
  <cp:lastModifiedBy>Sammy HM</cp:lastModifiedBy>
  <cp:revision>15</cp:revision>
  <dcterms:created xsi:type="dcterms:W3CDTF">2024-04-18T03:37:29Z</dcterms:created>
  <dcterms:modified xsi:type="dcterms:W3CDTF">2024-05-08T19:16:16Z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